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5F1-CE20-D945-9F52-1138FDA1D68F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9A64-DD22-6C48-A18C-88552D1E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5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5F1-CE20-D945-9F52-1138FDA1D68F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9A64-DD22-6C48-A18C-88552D1E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7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5F1-CE20-D945-9F52-1138FDA1D68F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9A64-DD22-6C48-A18C-88552D1E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0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5F1-CE20-D945-9F52-1138FDA1D68F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9A64-DD22-6C48-A18C-88552D1E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1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5F1-CE20-D945-9F52-1138FDA1D68F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9A64-DD22-6C48-A18C-88552D1E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0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5F1-CE20-D945-9F52-1138FDA1D68F}" type="datetimeFigureOut">
              <a:rPr lang="en-US" smtClean="0"/>
              <a:t>7/22/15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9A64-DD22-6C48-A18C-88552D1E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2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5F1-CE20-D945-9F52-1138FDA1D68F}" type="datetimeFigureOut">
              <a:rPr lang="en-US" smtClean="0"/>
              <a:t>7/22/15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9A64-DD22-6C48-A18C-88552D1E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6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5F1-CE20-D945-9F52-1138FDA1D68F}" type="datetimeFigureOut">
              <a:rPr lang="en-US" smtClean="0"/>
              <a:t>7/22/15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9A64-DD22-6C48-A18C-88552D1E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5F1-CE20-D945-9F52-1138FDA1D68F}" type="datetimeFigureOut">
              <a:rPr lang="en-US" smtClean="0"/>
              <a:t>7/22/15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9A64-DD22-6C48-A18C-88552D1E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4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5F1-CE20-D945-9F52-1138FDA1D68F}" type="datetimeFigureOut">
              <a:rPr lang="en-US" smtClean="0"/>
              <a:t>7/22/15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9A64-DD22-6C48-A18C-88552D1E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6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65F1-CE20-D945-9F52-1138FDA1D68F}" type="datetimeFigureOut">
              <a:rPr lang="en-US" smtClean="0"/>
              <a:t>7/22/15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9A64-DD22-6C48-A18C-88552D1E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E65F1-CE20-D945-9F52-1138FDA1D68F}" type="datetimeFigureOut">
              <a:rPr lang="en-US" smtClean="0"/>
              <a:t>7/22/15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99A64-DD22-6C48-A18C-88552D1E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6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92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Habit 4:</a:t>
            </a:r>
            <a:br>
              <a:rPr lang="en-US" dirty="0" smtClean="0">
                <a:latin typeface="Arial Black"/>
                <a:cs typeface="Arial Black"/>
              </a:rPr>
            </a:br>
            <a:r>
              <a:rPr lang="en-US" dirty="0" smtClean="0">
                <a:latin typeface="Arial Black"/>
                <a:cs typeface="Arial Black"/>
              </a:rPr>
              <a:t>Think Win-Win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36233"/>
            <a:ext cx="62484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9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Win-Lose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483"/>
            <a:ext cx="8229600" cy="4525963"/>
          </a:xfrm>
        </p:spPr>
        <p:txBody>
          <a:bodyPr/>
          <a:lstStyle/>
          <a:p>
            <a:r>
              <a:rPr lang="en-US" dirty="0" smtClean="0"/>
              <a:t>Getting ahead at the expense of others</a:t>
            </a:r>
          </a:p>
          <a:p>
            <a:r>
              <a:rPr lang="en-US" dirty="0" smtClean="0"/>
              <a:t>Putting others down so you feel better</a:t>
            </a:r>
          </a:p>
          <a:p>
            <a:r>
              <a:rPr lang="en-US" dirty="0" smtClean="0"/>
              <a:t>Always getting your way no matter what</a:t>
            </a:r>
          </a:p>
          <a:p>
            <a:r>
              <a:rPr lang="en-US" dirty="0" smtClean="0"/>
              <a:t>Becoming jealous/envious of others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848" y="3602099"/>
            <a:ext cx="4944783" cy="29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5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Lose-Win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17" y="1061376"/>
            <a:ext cx="8229600" cy="2864356"/>
          </a:xfrm>
        </p:spPr>
        <p:txBody>
          <a:bodyPr/>
          <a:lstStyle/>
          <a:p>
            <a:r>
              <a:rPr lang="en-US" dirty="0" smtClean="0"/>
              <a:t>Always being the one to cave in</a:t>
            </a:r>
          </a:p>
          <a:p>
            <a:r>
              <a:rPr lang="en-US" dirty="0" smtClean="0"/>
              <a:t>Not standing up for your principles</a:t>
            </a:r>
          </a:p>
          <a:p>
            <a:r>
              <a:rPr lang="en-US" dirty="0" smtClean="0"/>
              <a:t>Giving into peer pressure</a:t>
            </a:r>
          </a:p>
          <a:p>
            <a:r>
              <a:rPr lang="en-US" dirty="0" smtClean="0"/>
              <a:t>Always compromising your standards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944" y="3463879"/>
            <a:ext cx="4269793" cy="426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6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Lose-Lose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38"/>
            <a:ext cx="8229600" cy="1959898"/>
          </a:xfrm>
        </p:spPr>
        <p:txBody>
          <a:bodyPr/>
          <a:lstStyle/>
          <a:p>
            <a:r>
              <a:rPr lang="en-US" dirty="0" smtClean="0"/>
              <a:t>If I can’t have it, no one can mentality</a:t>
            </a:r>
          </a:p>
          <a:p>
            <a:r>
              <a:rPr lang="en-US" dirty="0" smtClean="0"/>
              <a:t>Revenge plots</a:t>
            </a:r>
          </a:p>
          <a:p>
            <a:r>
              <a:rPr lang="en-US" dirty="0" smtClean="0"/>
              <a:t>Codependency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47" y="3136736"/>
            <a:ext cx="5067841" cy="33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Win-Win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9046"/>
            <a:ext cx="8229600" cy="4525963"/>
          </a:xfrm>
        </p:spPr>
        <p:txBody>
          <a:bodyPr/>
          <a:lstStyle/>
          <a:p>
            <a:r>
              <a:rPr lang="en-US" dirty="0" smtClean="0"/>
              <a:t>Caring about yourself AND others</a:t>
            </a:r>
          </a:p>
          <a:p>
            <a:r>
              <a:rPr lang="en-US" dirty="0" smtClean="0"/>
              <a:t>Compromising, but not sacrificing your standards</a:t>
            </a:r>
          </a:p>
          <a:p>
            <a:r>
              <a:rPr lang="en-US" dirty="0" smtClean="0"/>
              <a:t>Being secure enough to not compete or compare with others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288" y="3956330"/>
            <a:ext cx="4359688" cy="264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9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98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Habit 4: Think Win-Win</vt:lpstr>
      <vt:lpstr>Win-Lose</vt:lpstr>
      <vt:lpstr>Lose-Win</vt:lpstr>
      <vt:lpstr>Lose-Lose</vt:lpstr>
      <vt:lpstr>Win-Win</vt:lpstr>
    </vt:vector>
  </TitlesOfParts>
  <Company>Holly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 4: Think Win-Win</dc:title>
  <dc:creator>sysadmin</dc:creator>
  <cp:lastModifiedBy>sysadmin</cp:lastModifiedBy>
  <cp:revision>3</cp:revision>
  <dcterms:created xsi:type="dcterms:W3CDTF">2014-05-29T11:07:39Z</dcterms:created>
  <dcterms:modified xsi:type="dcterms:W3CDTF">2015-07-22T15:35:12Z</dcterms:modified>
</cp:coreProperties>
</file>